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Stitches. O</a:t>
            </a:r>
            <a:r>
              <a:rPr lang="en"/>
              <a:t>uch</a:t>
            </a:r>
            <a:r>
              <a:rPr lang="en"/>
              <a:t>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multi-brand design system for Gap inc.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An informational gap*</a:t>
            </a:r>
            <a:r>
              <a:rPr lang="en"/>
              <a:t> has prevented  devs and designers from delivering their solution.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*pun intended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51" name="Google Shape;151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52" name="Google Shape;15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3" name="Google Shape;153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Stickersheets to Figma components.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Stitch has now 90% parity with codebase and documentation in Confluence. 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60" name="Google Shape;160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1" name="Google Shape;16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2" name="Google Shape;162;p2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9" name="Google Shape;169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9" name="Google Shape;17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0" name="Google Shape;180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0" name="Google Shape;19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1" name="Google Shape;191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3" name="Google Shape;193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9" name="Google Shape;199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7" name="Google Shape;207;p30"/>
          <p:cNvCxnSpPr/>
          <p:nvPr/>
        </p:nvCxnSpPr>
        <p:spPr>
          <a:xfrm rot="10800000">
            <a:off x="40152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8" name="Google Shape;208;p30"/>
          <p:cNvSpPr txBox="1"/>
          <p:nvPr>
            <p:ph type="title"/>
          </p:nvPr>
        </p:nvSpPr>
        <p:spPr>
          <a:xfrm>
            <a:off x="47772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9" name="Google Shape;209;p30"/>
          <p:cNvSpPr txBox="1"/>
          <p:nvPr>
            <p:ph idx="4294967295" type="body"/>
          </p:nvPr>
        </p:nvSpPr>
        <p:spPr>
          <a:xfrm>
            <a:off x="47772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Library gets audited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</a:t>
            </a:r>
            <a:r>
              <a:rPr lang="en" sz="1800">
                <a:solidFill>
                  <a:schemeClr val="dk1"/>
                </a:solidFill>
              </a:rPr>
              <a:t>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1" name="Google Shape;21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Sketch libraries in parity</a:t>
            </a:r>
            <a:endParaRPr sz="1400"/>
          </a:p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5091052" y="1235050"/>
            <a:ext cx="1640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Sept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3" name="Google Shape;213;p30"/>
          <p:cNvSpPr txBox="1"/>
          <p:nvPr>
            <p:ph idx="4294967295" type="body"/>
          </p:nvPr>
        </p:nvSpPr>
        <p:spPr>
          <a:xfrm>
            <a:off x="5091049" y="16273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</a:t>
            </a:r>
            <a:r>
              <a:rPr lang="en" sz="1400"/>
              <a:t>igma Kicks in w/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new libs</a:t>
            </a:r>
            <a:endParaRPr sz="1400"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 2021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215" name="Google Shape;215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6" name="Google Shape;216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8" name="Google Shape;218;p30"/>
          <p:cNvSpPr/>
          <p:nvPr/>
        </p:nvSpPr>
        <p:spPr>
          <a:xfrm>
            <a:off x="337050" y="2412775"/>
            <a:ext cx="2088900" cy="7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425950" y="2412775"/>
            <a:ext cx="3969000" cy="700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6394950" y="2412775"/>
            <a:ext cx="2499900" cy="7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>
            <p:ph type="title"/>
          </p:nvPr>
        </p:nvSpPr>
        <p:spPr>
          <a:xfrm>
            <a:off x="7056082" y="1270375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</a:t>
            </a:r>
            <a:r>
              <a:rPr lang="en" sz="1800">
                <a:solidFill>
                  <a:schemeClr val="dk1"/>
                </a:solidFill>
              </a:rPr>
              <a:t>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2" name="Google Shape;222;p30"/>
          <p:cNvSpPr txBox="1"/>
          <p:nvPr>
            <p:ph idx="4294967295" type="body"/>
          </p:nvPr>
        </p:nvSpPr>
        <p:spPr>
          <a:xfrm>
            <a:off x="7056074" y="1595788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CMS for AT</a:t>
            </a:r>
            <a:endParaRPr sz="1400"/>
          </a:p>
        </p:txBody>
      </p:sp>
      <p:cxnSp>
        <p:nvCxnSpPr>
          <p:cNvPr id="223" name="Google Shape;223;p30"/>
          <p:cNvCxnSpPr/>
          <p:nvPr/>
        </p:nvCxnSpPr>
        <p:spPr>
          <a:xfrm rot="10800000">
            <a:off x="6962775" y="1474688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4" name="Google Shape;224;p30"/>
          <p:cNvSpPr txBox="1"/>
          <p:nvPr>
            <p:ph type="title"/>
          </p:nvPr>
        </p:nvSpPr>
        <p:spPr>
          <a:xfrm>
            <a:off x="11219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</a:t>
            </a:r>
            <a:r>
              <a:rPr lang="en" sz="1800">
                <a:solidFill>
                  <a:schemeClr val="dk1"/>
                </a:solidFill>
              </a:rPr>
              <a:t>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5" name="Google Shape;225;p30"/>
          <p:cNvSpPr txBox="1"/>
          <p:nvPr>
            <p:ph idx="4294967295" type="body"/>
          </p:nvPr>
        </p:nvSpPr>
        <p:spPr>
          <a:xfrm>
            <a:off x="11219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cxnSp>
        <p:nvCxnSpPr>
          <p:cNvPr id="226" name="Google Shape;226;p30"/>
          <p:cNvCxnSpPr/>
          <p:nvPr/>
        </p:nvCxnSpPr>
        <p:spPr>
          <a:xfrm>
            <a:off x="10457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7" name="Google Shape;227;p30"/>
          <p:cNvSpPr txBox="1"/>
          <p:nvPr>
            <p:ph idx="4294967295" type="body"/>
          </p:nvPr>
        </p:nvSpPr>
        <p:spPr>
          <a:xfrm>
            <a:off x="6245124" y="40604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shows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in figma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8" name="Google Shape;238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Sketch! Bless you.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Adoption rate for the sketch libraries was fairly low, around 50% among central UX and less than 10% for brands.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Deltas between core-ui and libraries are big. Naming,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47" name="Google Shape;24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48" name="Google Shape;248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55" name="Google Shape;255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58" name="Google Shape;2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teams Gap have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building their own front-ends and repos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592897" y="0"/>
            <a:ext cx="100978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283100" y="712150"/>
            <a:ext cx="86223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Twelve</a:t>
            </a:r>
            <a:r>
              <a:rPr lang="en">
                <a:solidFill>
                  <a:schemeClr val="accent5"/>
                </a:solidFill>
              </a:rPr>
              <a:t>!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one for each brand, factory brand, MFE.</a:t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8" name="Google Shape;108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5" name="Google Shape;115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Rishi.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He’s designing with Photoshop new content for a homepage carousel. He crawls the website and notices that there are seven carousels with slightly different features.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timidly looks into the Sketch library and notices no carousels are </a:t>
            </a:r>
            <a:r>
              <a:rPr lang="en" sz="1800">
                <a:solidFill>
                  <a:srgbClr val="000000"/>
                </a:solidFill>
              </a:rPr>
              <a:t>available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Handing off the new designs he gets blocked by dev; that carousel component is not compatible with the page.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Johnee.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needs to build a new slider for the homepage but he needs to guess motion and accessibility affordances.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finds an example in Storybook that can be retrofitted, but </a:t>
            </a:r>
            <a:r>
              <a:rPr lang="en" sz="1800"/>
              <a:t>dependencies</a:t>
            </a:r>
            <a:r>
              <a:rPr lang="en" sz="1800"/>
              <a:t> seem outdated.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He gets blocked by central UX because designs are not using updated components.</a:t>
            </a:r>
            <a:endParaRPr sz="1800"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